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BCD301-EAE8-43AE-B8EA-95CCC0E033D1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26A6-85E7-4E49-A64F-4D17D1FCFB48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D6C-6687-498D-9611-556AF8D074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4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26A6-85E7-4E49-A64F-4D17D1FCFB48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D6C-6687-498D-9611-556AF8D074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00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26A6-85E7-4E49-A64F-4D17D1FCFB48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D6C-6687-498D-9611-556AF8D074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01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26A6-85E7-4E49-A64F-4D17D1FCFB48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D6C-6687-498D-9611-556AF8D074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73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26A6-85E7-4E49-A64F-4D17D1FCFB48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D6C-6687-498D-9611-556AF8D074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687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26A6-85E7-4E49-A64F-4D17D1FCFB48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D6C-6687-498D-9611-556AF8D074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59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26A6-85E7-4E49-A64F-4D17D1FCFB48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D6C-6687-498D-9611-556AF8D074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598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26A6-85E7-4E49-A64F-4D17D1FCFB48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D6C-6687-498D-9611-556AF8D074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022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26A6-85E7-4E49-A64F-4D17D1FCFB48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D6C-6687-498D-9611-556AF8D074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32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26A6-85E7-4E49-A64F-4D17D1FCFB48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D6C-6687-498D-9611-556AF8D074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61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26A6-85E7-4E49-A64F-4D17D1FCFB48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D6C-6687-498D-9611-556AF8D074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636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26A6-85E7-4E49-A64F-4D17D1FCFB48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ED6C-6687-498D-9611-556AF8D074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402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667" y="244697"/>
            <a:ext cx="9144000" cy="676611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NRK Dagsrevyen 12. august 2013</a:t>
            </a:r>
            <a:endParaRPr lang="nb-NO" sz="36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59" y="1223890"/>
            <a:ext cx="6577275" cy="3697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1223890"/>
            <a:ext cx="5000339" cy="3697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119" y="5453282"/>
            <a:ext cx="10199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dirty="0" err="1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Masteroppgave</a:t>
            </a:r>
            <a:r>
              <a:rPr lang="nn-NO" sz="32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nn-NO" sz="3200" dirty="0" err="1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fra</a:t>
            </a:r>
            <a:r>
              <a:rPr lang="nn-NO" sz="32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 NHH av Kristina </a:t>
            </a:r>
            <a:r>
              <a:rPr lang="nn-NO" sz="3200" dirty="0" err="1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Kjetland</a:t>
            </a:r>
            <a:r>
              <a:rPr lang="nn-NO" sz="32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nn-NO" sz="3200" dirty="0" err="1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Skarsgaard</a:t>
            </a:r>
            <a:r>
              <a:rPr lang="nn-NO" sz="32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 (</a:t>
            </a:r>
            <a:r>
              <a:rPr lang="nn-NO" sz="3200" dirty="0" err="1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t.v</a:t>
            </a:r>
            <a:r>
              <a:rPr lang="nn-NO" sz="32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.) og Mari </a:t>
            </a:r>
            <a:r>
              <a:rPr lang="nn-NO" sz="32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Sakkestad</a:t>
            </a:r>
          </a:p>
        </p:txBody>
      </p:sp>
    </p:spTree>
    <p:extLst>
      <p:ext uri="{BB962C8B-B14F-4D97-AF65-F5344CB8AC3E}">
        <p14:creationId xmlns:p14="http://schemas.microsoft.com/office/powerpoint/2010/main" val="5211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667" y="244697"/>
            <a:ext cx="9144000" cy="676611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2013: nrk.no 8. juli / Klassekampen 18. juli</a:t>
            </a:r>
            <a:endParaRPr lang="nb-NO" sz="36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167" y="5453282"/>
            <a:ext cx="11080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dirty="0" err="1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Masteroppgave</a:t>
            </a:r>
            <a:r>
              <a:rPr lang="nn-NO" sz="32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nn-NO" sz="3200" dirty="0" err="1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fra</a:t>
            </a:r>
            <a:r>
              <a:rPr lang="nn-NO" sz="32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 Universitetet i Oslo, Institutt for </a:t>
            </a:r>
            <a:r>
              <a:rPr lang="nn-NO" sz="3200" dirty="0" err="1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statsvitenskap</a:t>
            </a:r>
            <a:r>
              <a:rPr lang="nn-NO" sz="32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, Emil Aas Stoltenberg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" y="1273001"/>
            <a:ext cx="5513581" cy="4030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67" y="1273001"/>
            <a:ext cx="2821320" cy="4022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87" y="1249080"/>
            <a:ext cx="2850641" cy="40888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353" y="4649273"/>
            <a:ext cx="2088360" cy="2704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74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166" y="6004544"/>
            <a:ext cx="1108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dirty="0" err="1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Masteroppgave</a:t>
            </a:r>
            <a:r>
              <a:rPr lang="nn-NO" sz="32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nn-NO" sz="3200" dirty="0" err="1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fra</a:t>
            </a:r>
            <a:r>
              <a:rPr lang="nn-NO" sz="32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 NHH av Monica Olsen og Heide </a:t>
            </a:r>
            <a:r>
              <a:rPr lang="nn-NO" sz="3200" dirty="0" err="1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Høgalmen</a:t>
            </a:r>
            <a:endParaRPr lang="nn-NO" sz="3200" dirty="0" smtClean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6" y="921308"/>
            <a:ext cx="3385365" cy="4803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12" y="921308"/>
            <a:ext cx="3387741" cy="4803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44" y="929973"/>
            <a:ext cx="2043654" cy="20158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49" y="929973"/>
            <a:ext cx="2017393" cy="1989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44" y="3084452"/>
            <a:ext cx="1885342" cy="2669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566" y="73765"/>
            <a:ext cx="10092215" cy="676611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Dagens Næringsliv 21., 22., 23. februar og 1. august</a:t>
            </a:r>
            <a:endParaRPr lang="nb-NO" sz="36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02">
            <a:off x="9433826" y="2927966"/>
            <a:ext cx="2089596" cy="29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667" y="244697"/>
            <a:ext cx="9144000" cy="676611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Klassekampen 23. juli / VG 25. juli</a:t>
            </a:r>
            <a:endParaRPr lang="nb-NO" sz="36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733" y="5808024"/>
            <a:ext cx="1108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dirty="0" err="1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Masteroppgave</a:t>
            </a:r>
            <a:r>
              <a:rPr lang="nn-NO" sz="32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nn-NO" sz="3200" dirty="0" err="1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fra</a:t>
            </a:r>
            <a:r>
              <a:rPr lang="nn-NO" sz="32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 NHH av Ingrid Breivik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1" y="1008805"/>
            <a:ext cx="3182290" cy="4512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1" y="1033850"/>
            <a:ext cx="3193365" cy="4502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6">
            <a:off x="7893068" y="1132023"/>
            <a:ext cx="3632070" cy="536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667" y="244697"/>
            <a:ext cx="9144000" cy="676611"/>
          </a:xfrm>
        </p:spPr>
        <p:txBody>
          <a:bodyPr>
            <a:normAutofit fontScale="90000"/>
          </a:bodyPr>
          <a:lstStyle/>
          <a:p>
            <a:r>
              <a:rPr lang="nb-NO" sz="36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Dagens Næringsliv 8. august / Klassekampen 20. august</a:t>
            </a:r>
            <a:endParaRPr lang="nb-NO" sz="36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562" y="5406704"/>
            <a:ext cx="7237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dirty="0" err="1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Masteroppgave</a:t>
            </a:r>
            <a:r>
              <a:rPr lang="nn-NO" sz="32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nn-NO" sz="3200" dirty="0" err="1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fra</a:t>
            </a:r>
            <a:r>
              <a:rPr lang="nn-NO" sz="32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 NHH av Ingar Haaland og Thomas Haavik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3" y="1410145"/>
            <a:ext cx="5610077" cy="3766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220" y="1410144"/>
            <a:ext cx="2648112" cy="3766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32" y="1410144"/>
            <a:ext cx="2641792" cy="3766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828">
            <a:off x="9500940" y="2908987"/>
            <a:ext cx="2389315" cy="33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562" y="244697"/>
            <a:ext cx="11690937" cy="676611"/>
          </a:xfrm>
        </p:spPr>
        <p:txBody>
          <a:bodyPr>
            <a:normAutofit/>
          </a:bodyPr>
          <a:lstStyle/>
          <a:p>
            <a:r>
              <a:rPr lang="nb-NO" sz="40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Hvorfor bør det lages flere saker om masteroppgaver?</a:t>
            </a:r>
            <a:endParaRPr lang="nb-NO" sz="40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2" y="3364496"/>
            <a:ext cx="11669158" cy="464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2" y="3945894"/>
            <a:ext cx="11690937" cy="29121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5610" y="1897142"/>
            <a:ext cx="9144000" cy="676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36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Bra for media</a:t>
            </a:r>
            <a:endParaRPr lang="nb-NO" sz="36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5610" y="1373745"/>
            <a:ext cx="9144000" cy="676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36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Bra for studenten</a:t>
            </a:r>
            <a:endParaRPr lang="nb-NO" sz="36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5610" y="2448912"/>
            <a:ext cx="9144000" cy="676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36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Bra for institusjonen</a:t>
            </a:r>
            <a:endParaRPr lang="nb-NO" sz="36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7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149" y="-269813"/>
            <a:ext cx="10881360" cy="980256"/>
          </a:xfrm>
        </p:spPr>
        <p:txBody>
          <a:bodyPr>
            <a:normAutofit/>
          </a:bodyPr>
          <a:lstStyle/>
          <a:p>
            <a:r>
              <a:rPr lang="nb-NO" sz="44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Hvordan komme i avisa med masteroppgaven?</a:t>
            </a:r>
            <a:endParaRPr lang="nb-NO" sz="44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824" y="2545012"/>
            <a:ext cx="44080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nn-NO" sz="44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Tema, metode (og konklusjon)</a:t>
            </a:r>
          </a:p>
          <a:p>
            <a:endParaRPr lang="nn-NO" sz="4400" dirty="0" smtClean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58" y="1161894"/>
            <a:ext cx="3039414" cy="2247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22" y="1161894"/>
            <a:ext cx="1594771" cy="2263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94" y="1161894"/>
            <a:ext cx="1584946" cy="2247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45" y="3610826"/>
            <a:ext cx="1585297" cy="2248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55" y="3610826"/>
            <a:ext cx="1594403" cy="22480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44">
            <a:off x="9058104" y="3371927"/>
            <a:ext cx="1918176" cy="272583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171839" y="3013349"/>
            <a:ext cx="792051" cy="290243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280824" y="1636170"/>
            <a:ext cx="1133271" cy="350754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00823" y="4095076"/>
            <a:ext cx="1133271" cy="350754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219807" y="4726098"/>
            <a:ext cx="1456418" cy="398482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461" y="4038974"/>
            <a:ext cx="267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4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2</a:t>
            </a:r>
            <a:r>
              <a:rPr lang="nn-NO" sz="44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. </a:t>
            </a:r>
            <a:r>
              <a:rPr lang="nn-NO" sz="4400" dirty="0" err="1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Veileder</a:t>
            </a:r>
            <a:endParaRPr lang="nn-NO" sz="4400" dirty="0" smtClean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825" y="5004677"/>
            <a:ext cx="267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4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3. Kontakt</a:t>
            </a:r>
          </a:p>
        </p:txBody>
      </p:sp>
    </p:spTree>
    <p:extLst>
      <p:ext uri="{BB962C8B-B14F-4D97-AF65-F5344CB8AC3E}">
        <p14:creationId xmlns:p14="http://schemas.microsoft.com/office/powerpoint/2010/main" val="160064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667" y="244697"/>
            <a:ext cx="9144000" cy="676611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Tips til våren 2015</a:t>
            </a:r>
            <a:endParaRPr lang="nb-NO" sz="36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8" y="1078594"/>
            <a:ext cx="5100720" cy="2881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442175" y="2525247"/>
            <a:ext cx="2616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>
                <a:solidFill>
                  <a:schemeClr val="accent5">
                    <a:lumMod val="75000"/>
                  </a:schemeClr>
                </a:solidFill>
              </a:rPr>
              <a:t>Foto: Arne Fenstad / NRK</a:t>
            </a:r>
            <a:endParaRPr lang="nb-NO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4407" r="11135" b="12495"/>
          <a:stretch/>
        </p:blipFill>
        <p:spPr>
          <a:xfrm>
            <a:off x="8123795" y="3960501"/>
            <a:ext cx="4068206" cy="2897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188">
            <a:off x="6447783" y="2557609"/>
            <a:ext cx="4909157" cy="2116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17" y="4457536"/>
            <a:ext cx="1806857" cy="1560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4" y="5211785"/>
            <a:ext cx="2065565" cy="1494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522">
            <a:off x="331531" y="5109775"/>
            <a:ext cx="1281226" cy="16425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38" y="5795328"/>
            <a:ext cx="2123192" cy="1193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726">
            <a:off x="4201587" y="4405014"/>
            <a:ext cx="1156290" cy="148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147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Baskerville Old Face</vt:lpstr>
      <vt:lpstr>Calibri</vt:lpstr>
      <vt:lpstr>Calibri Light</vt:lpstr>
      <vt:lpstr>Office Theme</vt:lpstr>
      <vt:lpstr>NRK Dagsrevyen 12. august 2013</vt:lpstr>
      <vt:lpstr>2013: nrk.no 8. juli / Klassekampen 18. juli</vt:lpstr>
      <vt:lpstr>Dagens Næringsliv 21., 22., 23. februar og 1. august</vt:lpstr>
      <vt:lpstr>Klassekampen 23. juli / VG 25. juli</vt:lpstr>
      <vt:lpstr>Dagens Næringsliv 8. august / Klassekampen 20. august</vt:lpstr>
      <vt:lpstr>Hvorfor bør det lages flere saker om masteroppgaver?</vt:lpstr>
      <vt:lpstr>Hvordan komme i avisa med masteroppgaven?</vt:lpstr>
      <vt:lpstr>Tips til våren 2015</vt:lpstr>
    </vt:vector>
  </TitlesOfParts>
  <Company>Norges Handelshoyskole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NRK Dagsrevyen 12. august 2013</dc:title>
  <dc:creator>Håkon Frede Foss</dc:creator>
  <cp:lastModifiedBy>Sigrid Klæboe Jacobsen</cp:lastModifiedBy>
  <cp:revision>29</cp:revision>
  <dcterms:created xsi:type="dcterms:W3CDTF">2014-09-16T08:57:55Z</dcterms:created>
  <dcterms:modified xsi:type="dcterms:W3CDTF">2016-08-30T09:10:43Z</dcterms:modified>
</cp:coreProperties>
</file>